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56" d="100"/>
          <a:sy n="156" d="100"/>
        </p:scale>
        <p:origin x="-189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00BC9A1A-F200-C74E-A8D7-2B2B5258A2BC}" type="datetimeFigureOut">
              <a:rPr lang="en-US" smtClean="0"/>
              <a:t>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84BB7-B0DB-FC44-BADB-B69AE4CBDF60}" type="slidenum">
              <a:rPr lang="en-US" smtClean="0"/>
              <a:t>‹#›</a:t>
            </a:fld>
            <a:endParaRPr lang="en-US"/>
          </a:p>
        </p:txBody>
      </p:sp>
    </p:spTree>
    <p:extLst>
      <p:ext uri="{BB962C8B-B14F-4D97-AF65-F5344CB8AC3E}">
        <p14:creationId xmlns:p14="http://schemas.microsoft.com/office/powerpoint/2010/main" val="766201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00BC9A1A-F200-C74E-A8D7-2B2B5258A2BC}" type="datetimeFigureOut">
              <a:rPr lang="en-US" smtClean="0"/>
              <a:t>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84BB7-B0DB-FC44-BADB-B69AE4CBDF60}" type="slidenum">
              <a:rPr lang="en-US" smtClean="0"/>
              <a:t>‹#›</a:t>
            </a:fld>
            <a:endParaRPr lang="en-US"/>
          </a:p>
        </p:txBody>
      </p:sp>
    </p:spTree>
    <p:extLst>
      <p:ext uri="{BB962C8B-B14F-4D97-AF65-F5344CB8AC3E}">
        <p14:creationId xmlns:p14="http://schemas.microsoft.com/office/powerpoint/2010/main" val="4137716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00BC9A1A-F200-C74E-A8D7-2B2B5258A2BC}" type="datetimeFigureOut">
              <a:rPr lang="en-US" smtClean="0"/>
              <a:t>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84BB7-B0DB-FC44-BADB-B69AE4CBDF60}" type="slidenum">
              <a:rPr lang="en-US" smtClean="0"/>
              <a:t>‹#›</a:t>
            </a:fld>
            <a:endParaRPr lang="en-US"/>
          </a:p>
        </p:txBody>
      </p:sp>
    </p:spTree>
    <p:extLst>
      <p:ext uri="{BB962C8B-B14F-4D97-AF65-F5344CB8AC3E}">
        <p14:creationId xmlns:p14="http://schemas.microsoft.com/office/powerpoint/2010/main" val="1119471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00BC9A1A-F200-C74E-A8D7-2B2B5258A2BC}" type="datetimeFigureOut">
              <a:rPr lang="en-US" smtClean="0"/>
              <a:t>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84BB7-B0DB-FC44-BADB-B69AE4CBDF60}" type="slidenum">
              <a:rPr lang="en-US" smtClean="0"/>
              <a:t>‹#›</a:t>
            </a:fld>
            <a:endParaRPr lang="en-US"/>
          </a:p>
        </p:txBody>
      </p:sp>
    </p:spTree>
    <p:extLst>
      <p:ext uri="{BB962C8B-B14F-4D97-AF65-F5344CB8AC3E}">
        <p14:creationId xmlns:p14="http://schemas.microsoft.com/office/powerpoint/2010/main" val="500613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00BC9A1A-F200-C74E-A8D7-2B2B5258A2BC}" type="datetimeFigureOut">
              <a:rPr lang="en-US" smtClean="0"/>
              <a:t>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84BB7-B0DB-FC44-BADB-B69AE4CBDF60}" type="slidenum">
              <a:rPr lang="en-US" smtClean="0"/>
              <a:t>‹#›</a:t>
            </a:fld>
            <a:endParaRPr lang="en-US"/>
          </a:p>
        </p:txBody>
      </p:sp>
    </p:spTree>
    <p:extLst>
      <p:ext uri="{BB962C8B-B14F-4D97-AF65-F5344CB8AC3E}">
        <p14:creationId xmlns:p14="http://schemas.microsoft.com/office/powerpoint/2010/main" val="1196154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00BC9A1A-F200-C74E-A8D7-2B2B5258A2BC}" type="datetimeFigureOut">
              <a:rPr lang="en-US" smtClean="0"/>
              <a:t>7/12/16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B84BB7-B0DB-FC44-BADB-B69AE4CBDF60}" type="slidenum">
              <a:rPr lang="en-US" smtClean="0"/>
              <a:t>‹#›</a:t>
            </a:fld>
            <a:endParaRPr lang="en-US"/>
          </a:p>
        </p:txBody>
      </p:sp>
    </p:spTree>
    <p:extLst>
      <p:ext uri="{BB962C8B-B14F-4D97-AF65-F5344CB8AC3E}">
        <p14:creationId xmlns:p14="http://schemas.microsoft.com/office/powerpoint/2010/main" val="2718393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00BC9A1A-F200-C74E-A8D7-2B2B5258A2BC}" type="datetimeFigureOut">
              <a:rPr lang="en-US" smtClean="0"/>
              <a:t>7/12/16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B84BB7-B0DB-FC44-BADB-B69AE4CBDF60}" type="slidenum">
              <a:rPr lang="en-US" smtClean="0"/>
              <a:t>‹#›</a:t>
            </a:fld>
            <a:endParaRPr lang="en-US"/>
          </a:p>
        </p:txBody>
      </p:sp>
    </p:spTree>
    <p:extLst>
      <p:ext uri="{BB962C8B-B14F-4D97-AF65-F5344CB8AC3E}">
        <p14:creationId xmlns:p14="http://schemas.microsoft.com/office/powerpoint/2010/main" val="2581140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00BC9A1A-F200-C74E-A8D7-2B2B5258A2BC}" type="datetimeFigureOut">
              <a:rPr lang="en-US" smtClean="0"/>
              <a:t>7/12/16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B84BB7-B0DB-FC44-BADB-B69AE4CBDF60}" type="slidenum">
              <a:rPr lang="en-US" smtClean="0"/>
              <a:t>‹#›</a:t>
            </a:fld>
            <a:endParaRPr lang="en-US"/>
          </a:p>
        </p:txBody>
      </p:sp>
    </p:spTree>
    <p:extLst>
      <p:ext uri="{BB962C8B-B14F-4D97-AF65-F5344CB8AC3E}">
        <p14:creationId xmlns:p14="http://schemas.microsoft.com/office/powerpoint/2010/main" val="2322220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BC9A1A-F200-C74E-A8D7-2B2B5258A2BC}" type="datetimeFigureOut">
              <a:rPr lang="en-US" smtClean="0"/>
              <a:t>7/12/16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B84BB7-B0DB-FC44-BADB-B69AE4CBDF60}" type="slidenum">
              <a:rPr lang="en-US" smtClean="0"/>
              <a:t>‹#›</a:t>
            </a:fld>
            <a:endParaRPr lang="en-US"/>
          </a:p>
        </p:txBody>
      </p:sp>
    </p:spTree>
    <p:extLst>
      <p:ext uri="{BB962C8B-B14F-4D97-AF65-F5344CB8AC3E}">
        <p14:creationId xmlns:p14="http://schemas.microsoft.com/office/powerpoint/2010/main" val="423025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00BC9A1A-F200-C74E-A8D7-2B2B5258A2BC}" type="datetimeFigureOut">
              <a:rPr lang="en-US" smtClean="0"/>
              <a:t>7/12/16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B84BB7-B0DB-FC44-BADB-B69AE4CBDF60}" type="slidenum">
              <a:rPr lang="en-US" smtClean="0"/>
              <a:t>‹#›</a:t>
            </a:fld>
            <a:endParaRPr lang="en-US"/>
          </a:p>
        </p:txBody>
      </p:sp>
    </p:spTree>
    <p:extLst>
      <p:ext uri="{BB962C8B-B14F-4D97-AF65-F5344CB8AC3E}">
        <p14:creationId xmlns:p14="http://schemas.microsoft.com/office/powerpoint/2010/main" val="512044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00BC9A1A-F200-C74E-A8D7-2B2B5258A2BC}" type="datetimeFigureOut">
              <a:rPr lang="en-US" smtClean="0"/>
              <a:t>7/12/16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B84BB7-B0DB-FC44-BADB-B69AE4CBDF60}" type="slidenum">
              <a:rPr lang="en-US" smtClean="0"/>
              <a:t>‹#›</a:t>
            </a:fld>
            <a:endParaRPr lang="en-US"/>
          </a:p>
        </p:txBody>
      </p:sp>
    </p:spTree>
    <p:extLst>
      <p:ext uri="{BB962C8B-B14F-4D97-AF65-F5344CB8AC3E}">
        <p14:creationId xmlns:p14="http://schemas.microsoft.com/office/powerpoint/2010/main" val="13561952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BC9A1A-F200-C74E-A8D7-2B2B5258A2BC}" type="datetimeFigureOut">
              <a:rPr lang="en-US" smtClean="0"/>
              <a:t>7/12/16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B84BB7-B0DB-FC44-BADB-B69AE4CBDF60}" type="slidenum">
              <a:rPr lang="en-US" smtClean="0"/>
              <a:t>‹#›</a:t>
            </a:fld>
            <a:endParaRPr lang="en-US"/>
          </a:p>
        </p:txBody>
      </p:sp>
    </p:spTree>
    <p:extLst>
      <p:ext uri="{BB962C8B-B14F-4D97-AF65-F5344CB8AC3E}">
        <p14:creationId xmlns:p14="http://schemas.microsoft.com/office/powerpoint/2010/main" val="43504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intain Your Brain 1.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0"/>
            <a:ext cx="9179929" cy="6858000"/>
          </a:xfrm>
          <a:prstGeom prst="rect">
            <a:avLst/>
          </a:prstGeom>
        </p:spPr>
      </p:pic>
    </p:spTree>
    <p:extLst>
      <p:ext uri="{BB962C8B-B14F-4D97-AF65-F5344CB8AC3E}">
        <p14:creationId xmlns:p14="http://schemas.microsoft.com/office/powerpoint/2010/main" val="30559213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ge 10.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461535"/>
          </a:xfrm>
          <a:prstGeom prst="rect">
            <a:avLst/>
          </a:prstGeom>
        </p:spPr>
      </p:pic>
    </p:spTree>
    <p:extLst>
      <p:ext uri="{BB962C8B-B14F-4D97-AF65-F5344CB8AC3E}">
        <p14:creationId xmlns:p14="http://schemas.microsoft.com/office/powerpoint/2010/main" val="493952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ge 11.jpg"/>
          <p:cNvPicPr>
            <a:picLocks noChangeAspect="1"/>
          </p:cNvPicPr>
          <p:nvPr/>
        </p:nvPicPr>
        <p:blipFill>
          <a:blip r:embed="rId2">
            <a:extLst>
              <a:ext uri="{28A0092B-C50C-407E-A947-70E740481C1C}">
                <a14:useLocalDpi xmlns:a14="http://schemas.microsoft.com/office/drawing/2010/main"/>
              </a:ext>
            </a:extLst>
          </a:blip>
          <a:stretch>
            <a:fillRect/>
          </a:stretch>
        </p:blipFill>
        <p:spPr>
          <a:xfrm flipH="1">
            <a:off x="2362618" y="301227"/>
            <a:ext cx="4923276" cy="6049949"/>
          </a:xfrm>
          <a:prstGeom prst="rect">
            <a:avLst/>
          </a:prstGeom>
        </p:spPr>
      </p:pic>
      <p:sp>
        <p:nvSpPr>
          <p:cNvPr id="3" name="TextBox 2"/>
          <p:cNvSpPr txBox="1"/>
          <p:nvPr/>
        </p:nvSpPr>
        <p:spPr>
          <a:xfrm>
            <a:off x="8222070" y="6351176"/>
            <a:ext cx="407045" cy="369332"/>
          </a:xfrm>
          <a:prstGeom prst="rect">
            <a:avLst/>
          </a:prstGeom>
          <a:noFill/>
        </p:spPr>
        <p:txBody>
          <a:bodyPr wrap="none" rtlCol="0">
            <a:spAutoFit/>
          </a:bodyPr>
          <a:lstStyle/>
          <a:p>
            <a:r>
              <a:rPr lang="en-US" dirty="0" smtClean="0">
                <a:latin typeface="Times"/>
                <a:cs typeface="Times"/>
              </a:rPr>
              <a:t>11</a:t>
            </a:r>
            <a:endParaRPr lang="en-US" dirty="0">
              <a:latin typeface="Times"/>
              <a:cs typeface="Times"/>
            </a:endParaRPr>
          </a:p>
        </p:txBody>
      </p:sp>
    </p:spTree>
    <p:extLst>
      <p:ext uri="{BB962C8B-B14F-4D97-AF65-F5344CB8AC3E}">
        <p14:creationId xmlns:p14="http://schemas.microsoft.com/office/powerpoint/2010/main" val="1714852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rgbClr val="3366FF"/>
                </a:solidFill>
                <a:latin typeface="Apple Casual"/>
                <a:cs typeface="Apple Casual"/>
              </a:rPr>
              <a:t>Word Games and Picture </a:t>
            </a:r>
            <a:r>
              <a:rPr lang="en-US" sz="3200" dirty="0" smtClean="0">
                <a:solidFill>
                  <a:srgbClr val="3366FF"/>
                </a:solidFill>
                <a:latin typeface="Apple Casual"/>
                <a:cs typeface="Apple Casual"/>
              </a:rPr>
              <a:t>Puzzles</a:t>
            </a:r>
            <a:endParaRPr lang="en-US" sz="3200" dirty="0">
              <a:solidFill>
                <a:srgbClr val="3366FF"/>
              </a:solidFill>
              <a:latin typeface="Apple Casual"/>
              <a:cs typeface="Apple Casua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85862345"/>
              </p:ext>
            </p:extLst>
          </p:nvPr>
        </p:nvGraphicFramePr>
        <p:xfrm>
          <a:off x="457200" y="1880632"/>
          <a:ext cx="8229600" cy="4023359"/>
        </p:xfrm>
        <a:graphic>
          <a:graphicData uri="http://schemas.openxmlformats.org/drawingml/2006/table">
            <a:tbl>
              <a:tblPr firstRow="1">
                <a:tableStyleId>{D7AC3CCA-C797-4891-BE02-D94E43425B78}</a:tableStyleId>
              </a:tblPr>
              <a:tblGrid>
                <a:gridCol w="2743200"/>
                <a:gridCol w="2743200"/>
                <a:gridCol w="2743200"/>
              </a:tblGrid>
              <a:tr h="1517887">
                <a:tc>
                  <a:txBody>
                    <a:bodyPr/>
                    <a:lstStyle/>
                    <a:p>
                      <a:pPr algn="ctr"/>
                      <a:endParaRPr lang="en-US" sz="2800" b="0" dirty="0" smtClean="0">
                        <a:latin typeface="Times"/>
                        <a:cs typeface="Times"/>
                      </a:endParaRPr>
                    </a:p>
                    <a:p>
                      <a:pPr algn="ctr"/>
                      <a:r>
                        <a:rPr lang="en-US" sz="2800" b="0" dirty="0" smtClean="0">
                          <a:latin typeface="Times"/>
                          <a:cs typeface="Times"/>
                        </a:rPr>
                        <a:t>VA  DERS</a:t>
                      </a:r>
                    </a:p>
                    <a:p>
                      <a:pPr algn="ctr"/>
                      <a:endParaRPr lang="en-US" sz="2800" b="0" dirty="0" smtClean="0">
                        <a:latin typeface="Times"/>
                        <a:cs typeface="Times"/>
                      </a:endParaRPr>
                    </a:p>
                    <a:p>
                      <a:pPr algn="ctr"/>
                      <a:endParaRPr lang="en-US" sz="2800" b="0" dirty="0">
                        <a:latin typeface="Times"/>
                        <a:cs typeface="Times"/>
                      </a:endParaRPr>
                    </a:p>
                  </a:txBody>
                  <a:tcPr/>
                </a:tc>
                <a:tc>
                  <a:txBody>
                    <a:bodyPr/>
                    <a:lstStyle/>
                    <a:p>
                      <a:pPr algn="ctr"/>
                      <a:endParaRPr lang="en-US" sz="2800" b="0" dirty="0" smtClean="0">
                        <a:latin typeface="Times"/>
                        <a:cs typeface="Times"/>
                      </a:endParaRPr>
                    </a:p>
                    <a:p>
                      <a:pPr algn="ctr"/>
                      <a:r>
                        <a:rPr lang="en-US" sz="2800" b="0" dirty="0" smtClean="0">
                          <a:latin typeface="Times"/>
                          <a:cs typeface="Times"/>
                        </a:rPr>
                        <a:t>R/E/A/D/I/N/G</a:t>
                      </a:r>
                      <a:endParaRPr lang="en-US" sz="2800" b="0" dirty="0">
                        <a:latin typeface="Times"/>
                        <a:cs typeface="Times"/>
                      </a:endParaRPr>
                    </a:p>
                  </a:txBody>
                  <a:tcPr/>
                </a:tc>
                <a:tc>
                  <a:txBody>
                    <a:bodyPr/>
                    <a:lstStyle/>
                    <a:p>
                      <a:pPr algn="ctr"/>
                      <a:endParaRPr lang="en-US" sz="2800" b="0" dirty="0" smtClean="0">
                        <a:latin typeface="Times"/>
                        <a:cs typeface="Times"/>
                      </a:endParaRPr>
                    </a:p>
                    <a:p>
                      <a:pPr algn="ctr"/>
                      <a:r>
                        <a:rPr lang="en-US" sz="2800" b="0" dirty="0" smtClean="0">
                          <a:latin typeface="Times"/>
                          <a:cs typeface="Times"/>
                        </a:rPr>
                        <a:t>KNEE</a:t>
                      </a:r>
                    </a:p>
                    <a:p>
                      <a:pPr algn="ctr"/>
                      <a:r>
                        <a:rPr lang="en-US" sz="2800" b="0" dirty="0" smtClean="0">
                          <a:latin typeface="Times"/>
                          <a:cs typeface="Times"/>
                        </a:rPr>
                        <a:t> LIGHT</a:t>
                      </a:r>
                      <a:endParaRPr lang="en-US" sz="2800" b="0" dirty="0">
                        <a:latin typeface="Times"/>
                        <a:cs typeface="Times"/>
                      </a:endParaRPr>
                    </a:p>
                  </a:txBody>
                  <a:tcPr/>
                </a:tc>
              </a:tr>
              <a:tr h="370840">
                <a:tc>
                  <a:txBody>
                    <a:bodyPr/>
                    <a:lstStyle/>
                    <a:p>
                      <a:pPr algn="ctr"/>
                      <a:endParaRPr lang="en-US" sz="2800" dirty="0" smtClean="0">
                        <a:latin typeface="Times"/>
                        <a:cs typeface="Times"/>
                      </a:endParaRPr>
                    </a:p>
                    <a:p>
                      <a:pPr algn="ctr"/>
                      <a:r>
                        <a:rPr lang="en-US" sz="2800" dirty="0" smtClean="0">
                          <a:latin typeface="Times"/>
                          <a:cs typeface="Times"/>
                        </a:rPr>
                        <a:t>ECNALG</a:t>
                      </a:r>
                      <a:endParaRPr lang="en-US" sz="2800" dirty="0">
                        <a:latin typeface="Times"/>
                        <a:cs typeface="Times"/>
                      </a:endParaRPr>
                    </a:p>
                  </a:txBody>
                  <a:tcPr/>
                </a:tc>
                <a:tc>
                  <a:txBody>
                    <a:bodyPr/>
                    <a:lstStyle/>
                    <a:p>
                      <a:pPr algn="ctr"/>
                      <a:endParaRPr lang="en-US" sz="2800" dirty="0" smtClean="0">
                        <a:latin typeface="Times"/>
                        <a:cs typeface="Times"/>
                      </a:endParaRPr>
                    </a:p>
                    <a:p>
                      <a:pPr algn="ctr"/>
                      <a:r>
                        <a:rPr lang="en-US" sz="2800" dirty="0" smtClean="0">
                          <a:latin typeface="Times"/>
                          <a:cs typeface="Times"/>
                        </a:rPr>
                        <a:t>SYMPHO</a:t>
                      </a:r>
                      <a:endParaRPr lang="en-US" sz="2800" dirty="0">
                        <a:latin typeface="Times"/>
                        <a:cs typeface="Times"/>
                      </a:endParaRPr>
                    </a:p>
                  </a:txBody>
                  <a:tcPr/>
                </a:tc>
                <a:tc>
                  <a:txBody>
                    <a:bodyPr/>
                    <a:lstStyle/>
                    <a:p>
                      <a:pPr algn="ctr"/>
                      <a:r>
                        <a:rPr lang="en-US" sz="2800" dirty="0" smtClean="0">
                          <a:latin typeface="Times"/>
                          <a:cs typeface="Times"/>
                        </a:rPr>
                        <a:t>0</a:t>
                      </a:r>
                    </a:p>
                    <a:p>
                      <a:pPr algn="ctr"/>
                      <a:endParaRPr lang="en-US" sz="2800" dirty="0" smtClean="0">
                        <a:latin typeface="Times"/>
                        <a:cs typeface="Times"/>
                      </a:endParaRPr>
                    </a:p>
                    <a:p>
                      <a:pPr algn="ctr"/>
                      <a:r>
                        <a:rPr lang="en-US" sz="2800" dirty="0" smtClean="0">
                          <a:latin typeface="Times"/>
                          <a:cs typeface="Times"/>
                        </a:rPr>
                        <a:t>Ph. D.</a:t>
                      </a:r>
                    </a:p>
                    <a:p>
                      <a:pPr algn="ctr"/>
                      <a:r>
                        <a:rPr lang="en-US" sz="2800" dirty="0" smtClean="0">
                          <a:latin typeface="Times"/>
                          <a:cs typeface="Times"/>
                        </a:rPr>
                        <a:t>M.A.</a:t>
                      </a:r>
                    </a:p>
                    <a:p>
                      <a:pPr algn="ctr"/>
                      <a:r>
                        <a:rPr lang="en-US" sz="2800" dirty="0" smtClean="0">
                          <a:latin typeface="Times"/>
                          <a:cs typeface="Times"/>
                        </a:rPr>
                        <a:t>LL.B</a:t>
                      </a:r>
                      <a:endParaRPr lang="en-US" sz="2800" dirty="0">
                        <a:latin typeface="Times"/>
                        <a:cs typeface="Times"/>
                      </a:endParaRPr>
                    </a:p>
                  </a:txBody>
                  <a:tcPr/>
                </a:tc>
              </a:tr>
            </a:tbl>
          </a:graphicData>
        </a:graphic>
      </p:graphicFrame>
      <p:sp>
        <p:nvSpPr>
          <p:cNvPr id="7" name="TextBox 6"/>
          <p:cNvSpPr txBox="1"/>
          <p:nvPr/>
        </p:nvSpPr>
        <p:spPr>
          <a:xfrm>
            <a:off x="8271302" y="6141099"/>
            <a:ext cx="415498" cy="369332"/>
          </a:xfrm>
          <a:prstGeom prst="rect">
            <a:avLst/>
          </a:prstGeom>
          <a:noFill/>
        </p:spPr>
        <p:txBody>
          <a:bodyPr wrap="none" rtlCol="0">
            <a:spAutoFit/>
          </a:bodyPr>
          <a:lstStyle/>
          <a:p>
            <a:r>
              <a:rPr lang="en-US" dirty="0" smtClean="0">
                <a:latin typeface="Times"/>
                <a:cs typeface="Times"/>
              </a:rPr>
              <a:t>12</a:t>
            </a:r>
            <a:endParaRPr lang="en-US" dirty="0">
              <a:latin typeface="Times"/>
              <a:cs typeface="Times"/>
            </a:endParaRPr>
          </a:p>
        </p:txBody>
      </p:sp>
    </p:spTree>
    <p:extLst>
      <p:ext uri="{BB962C8B-B14F-4D97-AF65-F5344CB8AC3E}">
        <p14:creationId xmlns:p14="http://schemas.microsoft.com/office/powerpoint/2010/main" val="33530511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ge 13.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561748"/>
            <a:ext cx="9144000" cy="5933515"/>
          </a:xfrm>
          <a:prstGeom prst="rect">
            <a:avLst/>
          </a:prstGeom>
        </p:spPr>
      </p:pic>
    </p:spTree>
    <p:extLst>
      <p:ext uri="{BB962C8B-B14F-4D97-AF65-F5344CB8AC3E}">
        <p14:creationId xmlns:p14="http://schemas.microsoft.com/office/powerpoint/2010/main" val="2807301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ge 14.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667584"/>
            <a:ext cx="9144000" cy="5760132"/>
          </a:xfrm>
          <a:prstGeom prst="rect">
            <a:avLst/>
          </a:prstGeom>
        </p:spPr>
      </p:pic>
    </p:spTree>
    <p:extLst>
      <p:ext uri="{BB962C8B-B14F-4D97-AF65-F5344CB8AC3E}">
        <p14:creationId xmlns:p14="http://schemas.microsoft.com/office/powerpoint/2010/main" val="3894251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ge 15.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95391"/>
            <a:ext cx="9144000" cy="6353027"/>
          </a:xfrm>
          <a:prstGeom prst="rect">
            <a:avLst/>
          </a:prstGeom>
        </p:spPr>
      </p:pic>
    </p:spTree>
    <p:extLst>
      <p:ext uri="{BB962C8B-B14F-4D97-AF65-F5344CB8AC3E}">
        <p14:creationId xmlns:p14="http://schemas.microsoft.com/office/powerpoint/2010/main" val="10280012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ge 16.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23796"/>
            <a:ext cx="9144000" cy="6674162"/>
          </a:xfrm>
          <a:prstGeom prst="rect">
            <a:avLst/>
          </a:prstGeom>
        </p:spPr>
      </p:pic>
    </p:spTree>
    <p:extLst>
      <p:ext uri="{BB962C8B-B14F-4D97-AF65-F5344CB8AC3E}">
        <p14:creationId xmlns:p14="http://schemas.microsoft.com/office/powerpoint/2010/main" val="3292867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intain Your Brain 2.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85610"/>
            <a:ext cx="9144000" cy="6461597"/>
          </a:xfrm>
          <a:prstGeom prst="rect">
            <a:avLst/>
          </a:prstGeom>
        </p:spPr>
      </p:pic>
    </p:spTree>
    <p:extLst>
      <p:ext uri="{BB962C8B-B14F-4D97-AF65-F5344CB8AC3E}">
        <p14:creationId xmlns:p14="http://schemas.microsoft.com/office/powerpoint/2010/main" val="9798932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rain Page 3.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65320" y="1848769"/>
            <a:ext cx="6350000" cy="3352800"/>
          </a:xfrm>
          <a:prstGeom prst="rect">
            <a:avLst/>
          </a:prstGeom>
        </p:spPr>
      </p:pic>
      <p:sp>
        <p:nvSpPr>
          <p:cNvPr id="3" name="Title 2"/>
          <p:cNvSpPr>
            <a:spLocks noGrp="1"/>
          </p:cNvSpPr>
          <p:nvPr>
            <p:ph type="title"/>
          </p:nvPr>
        </p:nvSpPr>
        <p:spPr/>
        <p:txBody>
          <a:bodyPr/>
          <a:lstStyle/>
          <a:p>
            <a:r>
              <a:rPr lang="en-US" dirty="0" smtClean="0">
                <a:solidFill>
                  <a:srgbClr val="3366FF"/>
                </a:solidFill>
                <a:latin typeface="Times"/>
                <a:cs typeface="Times"/>
              </a:rPr>
              <a:t>Lobes of the cerebrum</a:t>
            </a:r>
            <a:endParaRPr lang="en-US" dirty="0">
              <a:solidFill>
                <a:srgbClr val="3366FF"/>
              </a:solidFill>
              <a:latin typeface="Times"/>
              <a:cs typeface="Times"/>
            </a:endParaRPr>
          </a:p>
        </p:txBody>
      </p:sp>
      <p:sp>
        <p:nvSpPr>
          <p:cNvPr id="4" name="TextBox 3"/>
          <p:cNvSpPr txBox="1"/>
          <p:nvPr/>
        </p:nvSpPr>
        <p:spPr>
          <a:xfrm>
            <a:off x="8279055" y="6195504"/>
            <a:ext cx="301660" cy="369332"/>
          </a:xfrm>
          <a:prstGeom prst="rect">
            <a:avLst/>
          </a:prstGeom>
          <a:noFill/>
        </p:spPr>
        <p:txBody>
          <a:bodyPr wrap="none" rtlCol="0">
            <a:spAutoFit/>
          </a:bodyPr>
          <a:lstStyle/>
          <a:p>
            <a:r>
              <a:rPr lang="en-US" dirty="0" smtClean="0"/>
              <a:t>3</a:t>
            </a:r>
            <a:endParaRPr lang="en-US" dirty="0"/>
          </a:p>
        </p:txBody>
      </p:sp>
    </p:spTree>
    <p:extLst>
      <p:ext uri="{BB962C8B-B14F-4D97-AF65-F5344CB8AC3E}">
        <p14:creationId xmlns:p14="http://schemas.microsoft.com/office/powerpoint/2010/main" val="2683269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096" y="734004"/>
            <a:ext cx="7864593" cy="1143000"/>
          </a:xfrm>
        </p:spPr>
        <p:txBody>
          <a:bodyPr>
            <a:normAutofit/>
          </a:bodyPr>
          <a:lstStyle/>
          <a:p>
            <a:r>
              <a:rPr lang="en-US" sz="2400" dirty="0" smtClean="0">
                <a:latin typeface="Times"/>
                <a:cs typeface="Times"/>
              </a:rPr>
              <a:t>The </a:t>
            </a:r>
            <a:r>
              <a:rPr lang="en-US" sz="2400" i="1" dirty="0" smtClean="0">
                <a:solidFill>
                  <a:srgbClr val="3366FF"/>
                </a:solidFill>
                <a:latin typeface="Times"/>
                <a:cs typeface="Times"/>
              </a:rPr>
              <a:t>cerebellum</a:t>
            </a:r>
            <a:r>
              <a:rPr lang="en-US" sz="2400" dirty="0" smtClean="0">
                <a:latin typeface="Times"/>
                <a:cs typeface="Times"/>
              </a:rPr>
              <a:t> sits at the back of your head under the cerebrum. It controls co-ordination and balance.</a:t>
            </a:r>
            <a:endParaRPr lang="en-US" sz="2400" dirty="0">
              <a:latin typeface="Times"/>
              <a:cs typeface="Times"/>
            </a:endParaRPr>
          </a:p>
        </p:txBody>
      </p:sp>
      <p:sp>
        <p:nvSpPr>
          <p:cNvPr id="3" name="Content Placeholder 2"/>
          <p:cNvSpPr>
            <a:spLocks noGrp="1"/>
          </p:cNvSpPr>
          <p:nvPr>
            <p:ph idx="1"/>
          </p:nvPr>
        </p:nvSpPr>
        <p:spPr>
          <a:xfrm>
            <a:off x="4786709" y="2109470"/>
            <a:ext cx="3777980" cy="4342925"/>
          </a:xfrm>
        </p:spPr>
        <p:txBody>
          <a:bodyPr>
            <a:normAutofit/>
          </a:bodyPr>
          <a:lstStyle/>
          <a:p>
            <a:pPr marL="0" indent="0" algn="just">
              <a:buNone/>
            </a:pPr>
            <a:r>
              <a:rPr lang="en-US" sz="2400" dirty="0" smtClean="0">
                <a:latin typeface="Times"/>
                <a:cs typeface="Times"/>
              </a:rPr>
              <a:t>The </a:t>
            </a:r>
            <a:r>
              <a:rPr lang="en-US" sz="2400" i="1" dirty="0" smtClean="0">
                <a:latin typeface="Times"/>
                <a:cs typeface="Times"/>
              </a:rPr>
              <a:t>brain stem </a:t>
            </a:r>
            <a:r>
              <a:rPr lang="en-US" sz="2400" dirty="0" smtClean="0">
                <a:latin typeface="Times"/>
                <a:cs typeface="Times"/>
              </a:rPr>
              <a:t>sits beneath your cerebrum in front of your cerebellum. It connects the brain to the spinal cord and controls vital life functions such as breathing, digestion, heart rate and blood pressure.</a:t>
            </a:r>
          </a:p>
          <a:p>
            <a:pPr marL="0" indent="0" algn="just">
              <a:buNone/>
            </a:pPr>
            <a:endParaRPr lang="en-US" sz="2400" dirty="0">
              <a:latin typeface="Times"/>
              <a:cs typeface="Times"/>
            </a:endParaRPr>
          </a:p>
          <a:p>
            <a:pPr marL="0" indent="0" algn="just">
              <a:buNone/>
            </a:pPr>
            <a:endParaRPr lang="en-US" sz="2400" dirty="0" smtClean="0">
              <a:latin typeface="Times"/>
              <a:cs typeface="Times"/>
            </a:endParaRPr>
          </a:p>
          <a:p>
            <a:pPr marL="0" indent="0" algn="just">
              <a:buNone/>
            </a:pPr>
            <a:r>
              <a:rPr lang="en-US" sz="2400" dirty="0">
                <a:latin typeface="Times"/>
                <a:cs typeface="Times"/>
              </a:rPr>
              <a:t>	</a:t>
            </a:r>
            <a:r>
              <a:rPr lang="en-US" sz="2400" dirty="0" smtClean="0">
                <a:latin typeface="Times"/>
                <a:cs typeface="Times"/>
              </a:rPr>
              <a:t>						</a:t>
            </a:r>
            <a:r>
              <a:rPr lang="en-US" sz="1800" dirty="0" smtClean="0">
                <a:latin typeface="Times"/>
                <a:cs typeface="Times"/>
              </a:rPr>
              <a:t>4</a:t>
            </a:r>
            <a:endParaRPr lang="en-US" sz="1800" dirty="0">
              <a:latin typeface="Times"/>
              <a:cs typeface="Times"/>
            </a:endParaRPr>
          </a:p>
        </p:txBody>
      </p:sp>
      <p:pic>
        <p:nvPicPr>
          <p:cNvPr id="4" name="Picture 3" descr="brain page 4.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86127" y="2214472"/>
            <a:ext cx="3746500" cy="3175000"/>
          </a:xfrm>
          <a:prstGeom prst="rect">
            <a:avLst/>
          </a:prstGeom>
        </p:spPr>
      </p:pic>
    </p:spTree>
    <p:extLst>
      <p:ext uri="{BB962C8B-B14F-4D97-AF65-F5344CB8AC3E}">
        <p14:creationId xmlns:p14="http://schemas.microsoft.com/office/powerpoint/2010/main" val="1247871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latin typeface="Apple Casual"/>
                <a:cs typeface="Apple Casual"/>
              </a:rPr>
              <a:t>Brain Games activities</a:t>
            </a:r>
            <a:endParaRPr lang="en-US" dirty="0">
              <a:solidFill>
                <a:srgbClr val="3366FF"/>
              </a:solidFill>
              <a:latin typeface="Apple Casual"/>
              <a:cs typeface="Apple Casual"/>
            </a:endParaRPr>
          </a:p>
        </p:txBody>
      </p:sp>
      <p:sp>
        <p:nvSpPr>
          <p:cNvPr id="3" name="Content Placeholder 2"/>
          <p:cNvSpPr>
            <a:spLocks noGrp="1"/>
          </p:cNvSpPr>
          <p:nvPr>
            <p:ph idx="1"/>
          </p:nvPr>
        </p:nvSpPr>
        <p:spPr>
          <a:xfrm>
            <a:off x="1450361" y="1727713"/>
            <a:ext cx="7089195" cy="4834148"/>
          </a:xfrm>
        </p:spPr>
        <p:txBody>
          <a:bodyPr>
            <a:normAutofit lnSpcReduction="10000"/>
          </a:bodyPr>
          <a:lstStyle/>
          <a:p>
            <a:pPr marL="0" indent="0">
              <a:buNone/>
            </a:pPr>
            <a:r>
              <a:rPr lang="en-US" dirty="0">
                <a:latin typeface="Times"/>
                <a:cs typeface="Times"/>
              </a:rPr>
              <a:t>a</a:t>
            </a:r>
            <a:r>
              <a:rPr lang="en-US" dirty="0" smtClean="0">
                <a:latin typeface="Times"/>
                <a:cs typeface="Times"/>
              </a:rPr>
              <a:t>im to promote:</a:t>
            </a:r>
          </a:p>
          <a:p>
            <a:pPr marL="0" indent="0">
              <a:buNone/>
            </a:pPr>
            <a:r>
              <a:rPr lang="en-US" dirty="0" smtClean="0">
                <a:latin typeface="Times"/>
                <a:cs typeface="Times"/>
              </a:rPr>
              <a:t>- Memory</a:t>
            </a:r>
          </a:p>
          <a:p>
            <a:pPr marL="0" indent="0">
              <a:buNone/>
            </a:pPr>
            <a:r>
              <a:rPr lang="en-US" dirty="0" smtClean="0">
                <a:latin typeface="Times"/>
                <a:cs typeface="Times"/>
              </a:rPr>
              <a:t>- Problem Solving</a:t>
            </a:r>
          </a:p>
          <a:p>
            <a:pPr marL="0" indent="0">
              <a:buNone/>
            </a:pPr>
            <a:r>
              <a:rPr lang="en-US" dirty="0" smtClean="0">
                <a:latin typeface="Times"/>
                <a:cs typeface="Times"/>
              </a:rPr>
              <a:t>- Lateral Thinking</a:t>
            </a:r>
          </a:p>
          <a:p>
            <a:pPr marL="0" indent="0">
              <a:buNone/>
            </a:pPr>
            <a:r>
              <a:rPr lang="en-US" dirty="0" smtClean="0">
                <a:latin typeface="Times"/>
                <a:cs typeface="Times"/>
              </a:rPr>
              <a:t>- Creativity</a:t>
            </a:r>
          </a:p>
          <a:p>
            <a:pPr marL="0" indent="0">
              <a:buNone/>
            </a:pPr>
            <a:r>
              <a:rPr lang="en-US" dirty="0" smtClean="0">
                <a:latin typeface="Times"/>
                <a:cs typeface="Times"/>
              </a:rPr>
              <a:t>- Research and Presentation Skills</a:t>
            </a:r>
          </a:p>
          <a:p>
            <a:pPr marL="0" indent="0">
              <a:buNone/>
            </a:pPr>
            <a:r>
              <a:rPr lang="en-US" dirty="0" smtClean="0">
                <a:latin typeface="Times"/>
                <a:cs typeface="Times"/>
              </a:rPr>
              <a:t>- Cross-referencing</a:t>
            </a:r>
          </a:p>
          <a:p>
            <a:pPr marL="0" indent="0">
              <a:buNone/>
            </a:pPr>
            <a:r>
              <a:rPr lang="en-US" dirty="0">
                <a:latin typeface="Times"/>
                <a:cs typeface="Times"/>
              </a:rPr>
              <a:t>	</a:t>
            </a:r>
            <a:r>
              <a:rPr lang="en-US" dirty="0" smtClean="0">
                <a:latin typeface="Times"/>
                <a:cs typeface="Times"/>
              </a:rPr>
              <a:t>												</a:t>
            </a:r>
          </a:p>
          <a:p>
            <a:pPr marL="0" indent="0">
              <a:buNone/>
            </a:pPr>
            <a:r>
              <a:rPr lang="en-US" sz="1800" dirty="0">
                <a:latin typeface="Times"/>
                <a:cs typeface="Times"/>
              </a:rPr>
              <a:t>	</a:t>
            </a:r>
            <a:r>
              <a:rPr lang="en-US" sz="1800" dirty="0" smtClean="0">
                <a:latin typeface="Times"/>
                <a:cs typeface="Times"/>
              </a:rPr>
              <a:t>													    5</a:t>
            </a:r>
            <a:endParaRPr lang="en-US" dirty="0">
              <a:latin typeface="Times"/>
              <a:cs typeface="Times"/>
            </a:endParaRPr>
          </a:p>
        </p:txBody>
      </p:sp>
    </p:spTree>
    <p:extLst>
      <p:ext uri="{BB962C8B-B14F-4D97-AF65-F5344CB8AC3E}">
        <p14:creationId xmlns:p14="http://schemas.microsoft.com/office/powerpoint/2010/main" val="1508048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intain Your Brain (BGP version).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6461597"/>
          </a:xfrm>
          <a:prstGeom prst="rect">
            <a:avLst/>
          </a:prstGeom>
        </p:spPr>
      </p:pic>
    </p:spTree>
    <p:extLst>
      <p:ext uri="{BB962C8B-B14F-4D97-AF65-F5344CB8AC3E}">
        <p14:creationId xmlns:p14="http://schemas.microsoft.com/office/powerpoint/2010/main" val="850097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01946" y="5951266"/>
            <a:ext cx="301660" cy="369332"/>
          </a:xfrm>
          <a:prstGeom prst="rect">
            <a:avLst/>
          </a:prstGeom>
          <a:noFill/>
        </p:spPr>
        <p:txBody>
          <a:bodyPr wrap="none" rtlCol="0">
            <a:spAutoFit/>
          </a:bodyPr>
          <a:lstStyle/>
          <a:p>
            <a:r>
              <a:rPr lang="en-US" dirty="0" smtClean="0">
                <a:latin typeface="Times"/>
                <a:cs typeface="Times"/>
              </a:rPr>
              <a:t>7</a:t>
            </a:r>
            <a:endParaRPr lang="en-US" dirty="0">
              <a:latin typeface="Times"/>
              <a:cs typeface="Times"/>
            </a:endParaRPr>
          </a:p>
        </p:txBody>
      </p:sp>
    </p:spTree>
    <p:extLst>
      <p:ext uri="{BB962C8B-B14F-4D97-AF65-F5344CB8AC3E}">
        <p14:creationId xmlns:p14="http://schemas.microsoft.com/office/powerpoint/2010/main" val="2067391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6-12-07 at 12.24.07 p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76301"/>
            <a:ext cx="9144000" cy="6372330"/>
          </a:xfrm>
          <a:prstGeom prst="rect">
            <a:avLst/>
          </a:prstGeom>
        </p:spPr>
      </p:pic>
    </p:spTree>
    <p:extLst>
      <p:ext uri="{BB962C8B-B14F-4D97-AF65-F5344CB8AC3E}">
        <p14:creationId xmlns:p14="http://schemas.microsoft.com/office/powerpoint/2010/main" val="970349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ge 9.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407599"/>
          </a:xfrm>
          <a:prstGeom prst="rect">
            <a:avLst/>
          </a:prstGeom>
        </p:spPr>
      </p:pic>
    </p:spTree>
    <p:extLst>
      <p:ext uri="{BB962C8B-B14F-4D97-AF65-F5344CB8AC3E}">
        <p14:creationId xmlns:p14="http://schemas.microsoft.com/office/powerpoint/2010/main" val="2884020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84</TotalTime>
  <Words>126</Words>
  <Application>Microsoft Macintosh PowerPoint</Application>
  <PresentationFormat>On-screen Show (4:3)</PresentationFormat>
  <Paragraphs>37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Lobes of the cerebrum</vt:lpstr>
      <vt:lpstr>The cerebellum sits at the back of your head under the cerebrum. It controls co-ordination and balance.</vt:lpstr>
      <vt:lpstr>Brain Games activities</vt:lpstr>
      <vt:lpstr>PowerPoint Presentation</vt:lpstr>
      <vt:lpstr>PowerPoint Presentation</vt:lpstr>
      <vt:lpstr>PowerPoint Presentation</vt:lpstr>
      <vt:lpstr>PowerPoint Presentation</vt:lpstr>
      <vt:lpstr>PowerPoint Presentation</vt:lpstr>
      <vt:lpstr>PowerPoint Presentation</vt:lpstr>
      <vt:lpstr>Word Games and Picture Puzzles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 de Hosson</dc:creator>
  <cp:lastModifiedBy>Jean de Hosson</cp:lastModifiedBy>
  <cp:revision>10</cp:revision>
  <dcterms:created xsi:type="dcterms:W3CDTF">2016-12-07T00:37:23Z</dcterms:created>
  <dcterms:modified xsi:type="dcterms:W3CDTF">2016-12-07T02:01:27Z</dcterms:modified>
</cp:coreProperties>
</file>